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4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05" r:id="rId64"/>
    <p:sldId id="269" r:id="rId65"/>
    <p:sldId id="310" r:id="rId66"/>
    <p:sldId id="311" r:id="rId67"/>
    <p:sldId id="325" r:id="rId68"/>
    <p:sldId id="348" r:id="rId69"/>
    <p:sldId id="321" r:id="rId70"/>
    <p:sldId id="349" r:id="rId71"/>
    <p:sldId id="279" r:id="rId72"/>
    <p:sldId id="280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86395"/>
  </p:normalViewPr>
  <p:slideViewPr>
    <p:cSldViewPr snapToGrid="0" snapToObjects="1">
      <p:cViewPr varScale="1">
        <p:scale>
          <a:sx n="106" d="100"/>
          <a:sy n="106" d="100"/>
        </p:scale>
        <p:origin x="20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Share Docker Images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1280</TotalTime>
  <Words>2428</Words>
  <Application>Microsoft Macintosh PowerPoint</Application>
  <PresentationFormat>Widescreen</PresentationFormat>
  <Paragraphs>564</Paragraphs>
  <Slides>72</Slides>
  <Notes>66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PowerPoint Presentation</vt:lpstr>
      <vt:lpstr>Cleaning Up</vt:lpstr>
      <vt:lpstr>PowerPoint Presentation</vt:lpstr>
      <vt:lpstr>Docker Compose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108</cp:revision>
  <dcterms:created xsi:type="dcterms:W3CDTF">2020-02-11T00:22:44Z</dcterms:created>
  <dcterms:modified xsi:type="dcterms:W3CDTF">2020-03-11T18:23:04Z</dcterms:modified>
</cp:coreProperties>
</file>